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873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721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2084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900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584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86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656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175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856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456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901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A043C-9AA9-42AF-AF4F-9E1DB2B41064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7E1FD-947E-46B0-88C2-FFF00CD7BE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937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628800"/>
            <a:ext cx="7772400" cy="201622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Организация работы по ознакомлению детей 4-го года жизни с физическими явлениями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12160" y="0"/>
            <a:ext cx="3586096" cy="1752600"/>
          </a:xfrm>
        </p:spPr>
        <p:txBody>
          <a:bodyPr/>
          <a:lstStyle/>
          <a:p>
            <a:r>
              <a:rPr lang="ru-RU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ГБДОУ ЦРР </a:t>
            </a:r>
          </a:p>
          <a:p>
            <a:r>
              <a:rPr lang="ru-RU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д/с №72</a:t>
            </a:r>
          </a:p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Младшая группа</a:t>
            </a:r>
            <a:endParaRPr lang="ru-RU" sz="24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05064"/>
            <a:ext cx="4028092" cy="2470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752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Дети по природе своей исследователи, они любопытны и деятельны. Им интересно всё.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Важно помочь ребёнку удовлетворить его любопытство, объяснить законы природы на доступном для детей элементарном научном уровне.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Ознакомление дошкольников с явлениями неживой природы занимает особое место в системе экологического воспитания, поскольку предмет ознакомления постоянно присутствует в ближайшем окружении ребёнка, оказывает своё влияние и непрерывно воздействует на его развитие.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Я сегодня буду говорить об организации работы с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физическими явлениями: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algn="just">
              <a:buAutoNum type="arabicPeriod"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Свет.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Его свойства и признаки;</a:t>
            </a:r>
          </a:p>
          <a:p>
            <a:pPr marL="457200" indent="-457200" algn="just">
              <a:buAutoNum type="arabicPeriod"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Вес.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Приборы для измерения веса;</a:t>
            </a:r>
          </a:p>
          <a:p>
            <a:pPr marL="457200" indent="-457200" algn="just">
              <a:buAutoNum type="arabicPeriod"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Звуки.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Их разнообразие, источники звуков;</a:t>
            </a:r>
          </a:p>
          <a:p>
            <a:pPr marL="457200" indent="-457200" algn="just">
              <a:buAutoNum type="arabicPeriod"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Тепло, тепловые явления.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Влияние тепла на свойства веществ.</a:t>
            </a: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42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624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Свет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3922053"/>
              </p:ext>
            </p:extLst>
          </p:nvPr>
        </p:nvGraphicFramePr>
        <p:xfrm>
          <a:off x="0" y="620689"/>
          <a:ext cx="9114288" cy="6131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8602"/>
                <a:gridCol w="6925686"/>
              </a:tblGrid>
              <a:tr h="648746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Объект и </a:t>
                      </a:r>
                    </a:p>
                    <a:p>
                      <a:pPr marL="0" algn="just" defTabSz="914400" rtl="0" eaLnBrk="1" latinLnBrk="0" hangingPunct="1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его особенности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Солнце, Луна, лампы, фонарики,</a:t>
                      </a:r>
                      <a:r>
                        <a:rPr lang="ru-RU" sz="1400" b="0" kern="1200" baseline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свечи – излучают свет.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  <a:alpha val="90000"/>
                      </a:schemeClr>
                    </a:solidFill>
                  </a:tcPr>
                </a:tc>
              </a:tr>
              <a:tr h="648746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Программные задачи</a:t>
                      </a:r>
                      <a:endParaRPr lang="ru-RU" sz="1800" b="1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Дать представление о том, что Солнце,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лампа, фонарики, свечи излучают свет. Научить определять их принадлежность: природный или рукотворный мир.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25176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Речевой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словарь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Солнце, лампа, фонарик, свеча, светло, темно,</a:t>
                      </a:r>
                      <a:r>
                        <a:rPr lang="ru-RU" sz="1400" b="0" kern="1200" baseline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яркий, солнечный; включить/выключить, светит.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85643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Дидактическая игра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«Поиграем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 светом», «Солнечные зайчики», «Найди картинки, где есть солнце», «Составь картинку из частей», 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Игры с фонариком: «Тени на стене», «Уходи, темнота», 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Игры со свечами: «Подуй на огонёк», «Праздник на воде».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832851">
                <a:tc>
                  <a:txBody>
                    <a:bodyPr/>
                    <a:lstStyle/>
                    <a:p>
                      <a:pPr algn="just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Мониторинг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3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Интересуется предметами, их назначением</a:t>
                      </a:r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свойствами. </a:t>
                      </a:r>
                    </a:p>
                    <a:p>
                      <a:pPr algn="just"/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Понимает словесную инструкцию.</a:t>
                      </a:r>
                    </a:p>
                    <a:p>
                      <a:pPr algn="just"/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Устанавливает простейшие связи между предметами и явлениями.</a:t>
                      </a:r>
                    </a:p>
                    <a:p>
                      <a:pPr algn="just"/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Участвует в разговоре во время рассматривания предметов, картин, иллюстраций, наблюдений.</a:t>
                      </a:r>
                      <a:endParaRPr lang="ru-RU" sz="13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575527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Поисково-исследовательская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деятельность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«Поиграем с солнышком». Цель:</a:t>
                      </a:r>
                      <a:r>
                        <a:rPr lang="ru-RU" sz="12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определить какие предметы нагреваются лучше (светлые или темные), где это происходит быстрее (на солнышке или в тени).</a:t>
                      </a:r>
                    </a:p>
                    <a:p>
                      <a:pPr algn="just"/>
                      <a:r>
                        <a:rPr lang="ru-RU" sz="12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«Разноцветные стекляшки». Цель: познакомить детей со свойствами прозрачного стекла. Раздать детям разноцветные стеклышки и понаблюдать через них, как меняется окружающий мир.</a:t>
                      </a:r>
                    </a:p>
                    <a:p>
                      <a:pPr algn="just"/>
                      <a:r>
                        <a:rPr lang="ru-RU" sz="12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«Что в коробке». Цель: познакомить со значением света, с источниками света (солнце, фонарик, свеча, лампа), показать, что свет не проходит через непрозрачные предметы.</a:t>
                      </a:r>
                    </a:p>
                    <a:p>
                      <a:pPr algn="just"/>
                      <a:r>
                        <a:rPr lang="ru-RU" sz="12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«Свет повсюду». Цель: показать значение света, объяснить, что источники света могут быть природные (Солнце, Луна, костёр), искусственные – изготовленные людьми (лампа, фонарик, свеча).</a:t>
                      </a:r>
                    </a:p>
                    <a:p>
                      <a:pPr algn="just"/>
                      <a:r>
                        <a:rPr lang="ru-RU" sz="12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«Посадка лука». Цель: необходимость наличия света и воды для роста и развития растения.</a:t>
                      </a:r>
                    </a:p>
                    <a:p>
                      <a:pPr algn="just"/>
                      <a:r>
                        <a:rPr lang="ru-RU" sz="12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«Сосулька». Цель: выяснить, что сосульки блестят в свете лампы.</a:t>
                      </a:r>
                      <a:endParaRPr lang="ru-RU" sz="12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18881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ОБСЖ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равила безопасности при обращении с объектами.</a:t>
                      </a:r>
                      <a:endParaRPr lang="ru-RU" sz="14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406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624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Вес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5924091"/>
              </p:ext>
            </p:extLst>
          </p:nvPr>
        </p:nvGraphicFramePr>
        <p:xfrm>
          <a:off x="0" y="620689"/>
          <a:ext cx="9114288" cy="6131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8602"/>
                <a:gridCol w="6925686"/>
              </a:tblGrid>
              <a:tr h="648746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Объект и </a:t>
                      </a:r>
                    </a:p>
                    <a:p>
                      <a:pPr marL="0" algn="just" defTabSz="914400" rtl="0" eaLnBrk="1" latinLnBrk="0" hangingPunct="1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его особенности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Предметы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бывают лёгкие и тяжёлые. Они всегда падают вниз. Их можно взвесить на весах.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  <a:alpha val="90000"/>
                      </a:schemeClr>
                    </a:solidFill>
                  </a:tcPr>
                </a:tc>
              </a:tr>
              <a:tr h="648746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Программные задачи</a:t>
                      </a:r>
                      <a:endParaRPr lang="ru-RU" sz="1800" b="1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Дать представление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 том, что предметы бывают лёгкие и тяжёлые. Познакомить с весами. Начинаем знакомство с весами осенью, когда детей взвешивают на электронных весах.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25176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Речевой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словарь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Весы, взвесить,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лёгкий, тяжёлый, легче, тяжелее.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57673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Дидактическая игра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Лёгкий-тяжёлый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(мешочки с ватой, песком).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«Плавает – тонет», игра с мячами. Знакомство с весами.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73922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Мониторинг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Интересуется предметами, их назначением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свойствами. 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Понимает словесную инструкцию.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Устанавливает простейшие связи между предметами и явлениями.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Участвует в разговоре во время рассматривания предметов, картин, иллюстраций, наблюдений.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575527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Поисково-исследовательская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деятельность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3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«Лёгкий</a:t>
                      </a:r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–</a:t>
                      </a:r>
                      <a:r>
                        <a:rPr lang="ru-RU" sz="13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тяжёлый». Цель: показать, что</a:t>
                      </a:r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предметы бывают лёгкие  и тяжёлые, научить определять вес предметов и группировать предметы по весу.</a:t>
                      </a:r>
                    </a:p>
                    <a:p>
                      <a:pPr algn="just"/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«Плавает–тонет». Цель: учить детей определять лёгкие и тяжёлые предметы (одни остаются на поверхности воды, другие тонут).</a:t>
                      </a:r>
                    </a:p>
                    <a:p>
                      <a:pPr algn="just"/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«Поплывёт–не поплывёт». Цель: развивать представление о весе предметов.</a:t>
                      </a:r>
                      <a:endParaRPr lang="ru-RU" sz="13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18881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ОБСЖ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равила безопасности при обращении с объектами.</a:t>
                      </a:r>
                      <a:endParaRPr lang="ru-RU" sz="14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122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624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Звуки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3846499"/>
              </p:ext>
            </p:extLst>
          </p:nvPr>
        </p:nvGraphicFramePr>
        <p:xfrm>
          <a:off x="0" y="620689"/>
          <a:ext cx="9114288" cy="61486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8602"/>
                <a:gridCol w="6925686"/>
              </a:tblGrid>
              <a:tr h="648746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Объект и </a:t>
                      </a:r>
                    </a:p>
                    <a:p>
                      <a:pPr marL="0" algn="just" defTabSz="914400" rtl="0" eaLnBrk="1" latinLnBrk="0" hangingPunct="1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его особенности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 каждого предмета свой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звук. Он может быть громким, тихим, шумом, музыкальным.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  <a:alpha val="90000"/>
                      </a:schemeClr>
                    </a:solidFill>
                  </a:tcPr>
                </a:tc>
              </a:tr>
              <a:tr h="648746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Программные задачи</a:t>
                      </a:r>
                      <a:endParaRPr lang="ru-RU" sz="1800" b="1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Объяснить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показать, что звуки могут быть шумовыми и музыкальными, что у каждого предмета свой звук.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25176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Речевой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словарь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Звук,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звучит, громко, громкий, тихо, тихий, музыкальный, играть;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шум, шуметь, прислушаться, послушать, слышать.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Будильник; часы, телефон.</a:t>
                      </a:r>
                    </a:p>
                  </a:txBody>
                  <a:tcPr anchor="ctr"/>
                </a:tc>
              </a:tr>
              <a:tr h="851307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Дидактическая игра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«Кто тише?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», «Громко и тихо», «Догадайся, кто поёт?», 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«Подбери инструмент к картинке», «Звуковые загадки», 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«Угадай, кто позвал?», «Что звучит?».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73922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Мониторинг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Интересуется предметами, их назначением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свойствами. 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Понимает словесную инструкцию.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Устанавливает простейшие связи между предметами и явлениями.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Участвует в разговоре во время рассматривания предметов, картин, иллюстраций, наблюдений.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575527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Поисково-исследовательская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деятельность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«Найди по звуку». Цель: определять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различать издаваемые шумовые звуки.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«Что звучит?». Цель: научить детей определять предмет по издаваемому звуку.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«Музыка или шум?». Цель: научить детей определять происхождение звука, различать музыкальные и шумовые звуки.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18881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ОБСЖ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равила безопасности при обращении с объектами.</a:t>
                      </a:r>
                      <a:endParaRPr lang="ru-RU" sz="14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200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624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Тепло, температура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0610251"/>
              </p:ext>
            </p:extLst>
          </p:nvPr>
        </p:nvGraphicFramePr>
        <p:xfrm>
          <a:off x="0" y="620689"/>
          <a:ext cx="9114288" cy="6135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8602"/>
                <a:gridCol w="6925686"/>
              </a:tblGrid>
              <a:tr h="648746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Объект и </a:t>
                      </a:r>
                    </a:p>
                    <a:p>
                      <a:pPr marL="0" algn="just" defTabSz="914400" rtl="0" eaLnBrk="1" latinLnBrk="0" hangingPunct="1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его особенности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Предметы, воздух, вода могут быть холодными, теплыми, горячими.</a:t>
                      </a:r>
                    </a:p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Они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могут нагреваться и остывать.</a:t>
                      </a:r>
                    </a:p>
                    <a:p>
                      <a:pPr marL="0" algn="just" defTabSz="914400" rtl="0" eaLnBrk="1" latinLnBrk="0" hangingPunct="1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Температуру измеряют термометром, градусником. Предметы можно нагреть, охладить, заморозить.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  <a:alpha val="90000"/>
                      </a:schemeClr>
                    </a:solidFill>
                  </a:tcPr>
                </a:tc>
              </a:tr>
              <a:tr h="648746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Программные задачи</a:t>
                      </a:r>
                      <a:endParaRPr lang="ru-RU" sz="1800" b="1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Дать представление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 том, что предметы, воздух, вода могут быть холодными, тёплыми, горячими, что они могут нагреваться и остывать.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25176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Речевой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словарь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Тепло, тёплый, горячий, нагреваться; холодно,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холодный, остывать, замерзать, заморозить; термометр, градусник; термос, холодильник, морозильник.</a:t>
                      </a:r>
                    </a:p>
                  </a:txBody>
                  <a:tcPr anchor="ctr"/>
                </a:tc>
              </a:tr>
              <a:tr h="957673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Дидактическая игра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«Солнышко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дарит детям тёплые лучики», 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«Моем руки», 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«Растворение сахара в холодной и тёплой воде»,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«Погреем ручки».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73922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Мониторинг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Интересуется предметами, их назначением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свойствами. 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Понимает словесную инструкцию.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Устанавливает простейшие связи между предметами и явлениями.</a:t>
                      </a:r>
                    </a:p>
                    <a:p>
                      <a:pPr algn="just"/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Участвует в разговоре во время рассматривания предметов, картин, иллюстраций, наблюдений.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366226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Поисково-исследовательская</a:t>
                      </a:r>
                      <a:r>
                        <a:rPr lang="ru-RU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деятельность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3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«Горячо-тепло»,</a:t>
                      </a:r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3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«Горячо-холодно». Цель</a:t>
                      </a:r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 научить детей определять температурные качества веществ и предметов.</a:t>
                      </a:r>
                    </a:p>
                    <a:p>
                      <a:pPr algn="just"/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«Мороз и снег». Цель: закрепить знания о свойствах снега в зависимости от температуры воздуха.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«Тает льдинка». Цель: показать как по-разному тает лёд в воде разной температуры.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«Что случилось со снеговиком?». Цель: показать, что снег в тепле тает, превращается в воду.</a:t>
                      </a:r>
                      <a:endParaRPr lang="ru-RU" sz="1300" b="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18881">
                <a:tc>
                  <a:txBody>
                    <a:bodyPr/>
                    <a:lstStyle/>
                    <a:p>
                      <a:pPr algn="just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ОБСЖ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Правила обращения с горячими</a:t>
                      </a:r>
                      <a:r>
                        <a:rPr lang="ru-RU" sz="1400" b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предметами </a:t>
                      </a:r>
                      <a:r>
                        <a:rPr lang="ru-RU" sz="1400" b="0" u="sng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 присмотром взрослого.</a:t>
                      </a:r>
                      <a:endParaRPr lang="ru-RU" sz="1400" b="0" u="sng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49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63408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Особенности детского экспериментирования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544616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Детское экспериментирование свободно от обязательности.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 следует жестко регламентировать продолжительность опыта.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 следует жестко придерживаться заранее намеченного плана.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Дети не 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могут работать,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 разговаривая.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проведении экспериментов нужно учитывать индивидуальные различия, имеющиеся между детьми.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Важно понимать, что у ребёнка есть право на ошибку.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Применять адекватные способы вовлечения детей в работу.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Соблюдать правила безопасности.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Нельзя подменять анализ результатов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экспериментов анализом поведения детей и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их отношением к работе.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005064"/>
            <a:ext cx="2640320" cy="2621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381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1063</Words>
  <Application>Microsoft Office PowerPoint</Application>
  <PresentationFormat>Экран (4:3)</PresentationFormat>
  <Paragraphs>125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Организация работы по ознакомлению детей 4-го года жизни с физическими явлениями</vt:lpstr>
      <vt:lpstr>Введение</vt:lpstr>
      <vt:lpstr>Свет</vt:lpstr>
      <vt:lpstr>Вес</vt:lpstr>
      <vt:lpstr>Звуки</vt:lpstr>
      <vt:lpstr>Тепло, температура</vt:lpstr>
      <vt:lpstr>Особенности детского экспериментирования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работы по ознакомлению детей 4 г.ж. с физическими явлениями</dc:title>
  <dc:creator>Максим Николаевич</dc:creator>
  <cp:lastModifiedBy>User</cp:lastModifiedBy>
  <cp:revision>30</cp:revision>
  <dcterms:created xsi:type="dcterms:W3CDTF">2018-03-11T08:58:47Z</dcterms:created>
  <dcterms:modified xsi:type="dcterms:W3CDTF">2018-03-14T07:29:05Z</dcterms:modified>
</cp:coreProperties>
</file>